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92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05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23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04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30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02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42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16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79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7579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9340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41054-1E15-4CAF-9622-D3853FE2E176}" type="datetimeFigureOut">
              <a:rPr lang="it-IT" smtClean="0"/>
              <a:t>25/05/2018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5D75B-BC28-434A-BD74-DD5521CF70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27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a conferenza di presentazione di Be Spr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556791"/>
            <a:ext cx="5305425" cy="3861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955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Sartini Susy</dc:creator>
  <cp:lastModifiedBy>Sartini Susy</cp:lastModifiedBy>
  <cp:revision>1</cp:revision>
  <dcterms:created xsi:type="dcterms:W3CDTF">2018-05-25T11:50:52Z</dcterms:created>
  <dcterms:modified xsi:type="dcterms:W3CDTF">2018-05-25T11:51:47Z</dcterms:modified>
</cp:coreProperties>
</file>